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38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ka, Alekh" initials="MA" lastIdx="1" clrIdx="0">
    <p:extLst>
      <p:ext uri="{19B8F6BF-5375-455C-9EA6-DF929625EA0E}">
        <p15:presenceInfo xmlns:p15="http://schemas.microsoft.com/office/powerpoint/2012/main" userId="S::ameka4@uic.edu::f2d183ef-c1f1-4c44-908a-76909224d6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71" dt="2021-04-19T02:54:49.131"/>
    <p1510:client id="{46644725-A5B0-4E1A-B401-A5DBBFA19D8B}" v="867" dt="2021-04-15T02:45:14.803"/>
    <p1510:client id="{7B5D3259-8E0F-311F-D776-C7870CD43A0E}" v="82" dt="2021-04-18T23:14:26.733"/>
    <p1510:client id="{EBDB3D9F-85FD-5170-3BCC-6B8262E62E0C}" v="2" dt="2021-04-17T22:03:39.063"/>
    <p1510:client id="{FE52DAEB-558A-4AB9-A967-923B10AC8ED8}" v="908" dt="2021-04-18T00:23:4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7T15:03:26.750" idx="1">
    <p:pos x="580" y="235"/>
    <p:text>Alekh - Intro, Background, Objectives/Goals
Karan - Problem Statement, Scope of Project
Ayaan - Walkthrough of Product
Alekh - Concluding Remarks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3E3BD-8A82-4010-9E7B-46A7F07FD0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52BE4BE-00E7-4A56-9A5D-72B6252D1146}">
      <dgm:prSet/>
      <dgm:spPr/>
      <dgm:t>
        <a:bodyPr/>
        <a:lstStyle/>
        <a:p>
          <a:r>
            <a:rPr lang="en-US"/>
            <a:t>Background</a:t>
          </a:r>
        </a:p>
      </dgm:t>
    </dgm:pt>
    <dgm:pt modelId="{06F3B9C5-88C9-4928-812F-983B33D166FB}" type="parTrans" cxnId="{BEDEA1AD-2B14-447A-8011-BCBE5F290D8A}">
      <dgm:prSet/>
      <dgm:spPr/>
      <dgm:t>
        <a:bodyPr/>
        <a:lstStyle/>
        <a:p>
          <a:endParaRPr lang="en-US"/>
        </a:p>
      </dgm:t>
    </dgm:pt>
    <dgm:pt modelId="{EFDDFF9C-E715-4DAD-BF2D-2BC5F3FA0B4B}" type="sibTrans" cxnId="{BEDEA1AD-2B14-447A-8011-BCBE5F290D8A}">
      <dgm:prSet/>
      <dgm:spPr/>
      <dgm:t>
        <a:bodyPr/>
        <a:lstStyle/>
        <a:p>
          <a:endParaRPr lang="en-US"/>
        </a:p>
      </dgm:t>
    </dgm:pt>
    <dgm:pt modelId="{476D9643-B9B8-409D-8974-F4DC40C6C67F}">
      <dgm:prSet/>
      <dgm:spPr/>
      <dgm:t>
        <a:bodyPr/>
        <a:lstStyle/>
        <a:p>
          <a:r>
            <a:rPr lang="en-US"/>
            <a:t>Objectives and Goals</a:t>
          </a:r>
        </a:p>
      </dgm:t>
    </dgm:pt>
    <dgm:pt modelId="{FFF335D1-DC87-4820-8425-1D564DE4F2B5}" type="parTrans" cxnId="{C20432E8-BB3F-4857-BB50-39D4591A2B31}">
      <dgm:prSet/>
      <dgm:spPr/>
      <dgm:t>
        <a:bodyPr/>
        <a:lstStyle/>
        <a:p>
          <a:endParaRPr lang="en-US"/>
        </a:p>
      </dgm:t>
    </dgm:pt>
    <dgm:pt modelId="{1144B12B-ABA0-4CA9-A3E3-0C70133E0E38}" type="sibTrans" cxnId="{C20432E8-BB3F-4857-BB50-39D4591A2B31}">
      <dgm:prSet/>
      <dgm:spPr/>
      <dgm:t>
        <a:bodyPr/>
        <a:lstStyle/>
        <a:p>
          <a:endParaRPr lang="en-US"/>
        </a:p>
      </dgm:t>
    </dgm:pt>
    <dgm:pt modelId="{CFB8B92C-753E-48A5-9B5B-FBFA912B97E9}">
      <dgm:prSet/>
      <dgm:spPr/>
      <dgm:t>
        <a:bodyPr/>
        <a:lstStyle/>
        <a:p>
          <a:r>
            <a:rPr lang="en-US"/>
            <a:t>Problem Statement</a:t>
          </a:r>
        </a:p>
      </dgm:t>
    </dgm:pt>
    <dgm:pt modelId="{4EAB09E3-E65B-4B8D-9CC1-F4F23F980FAE}" type="parTrans" cxnId="{C88839BD-DD30-49A8-BA24-FE677D2802E6}">
      <dgm:prSet/>
      <dgm:spPr/>
      <dgm:t>
        <a:bodyPr/>
        <a:lstStyle/>
        <a:p>
          <a:endParaRPr lang="en-US"/>
        </a:p>
      </dgm:t>
    </dgm:pt>
    <dgm:pt modelId="{89E44595-5AD5-4FD6-BA15-168BD82ADC2F}" type="sibTrans" cxnId="{C88839BD-DD30-49A8-BA24-FE677D2802E6}">
      <dgm:prSet/>
      <dgm:spPr/>
      <dgm:t>
        <a:bodyPr/>
        <a:lstStyle/>
        <a:p>
          <a:endParaRPr lang="en-US"/>
        </a:p>
      </dgm:t>
    </dgm:pt>
    <dgm:pt modelId="{D6614748-6A6E-477D-8A02-530E1E953306}">
      <dgm:prSet/>
      <dgm:spPr/>
      <dgm:t>
        <a:bodyPr/>
        <a:lstStyle/>
        <a:p>
          <a:r>
            <a:rPr lang="en-US"/>
            <a:t>Scope of Project</a:t>
          </a:r>
        </a:p>
      </dgm:t>
    </dgm:pt>
    <dgm:pt modelId="{8DC440B4-F109-46B5-B57C-9584B716EFB1}" type="parTrans" cxnId="{08BA017B-B373-4289-9442-63E620FE5E86}">
      <dgm:prSet/>
      <dgm:spPr/>
      <dgm:t>
        <a:bodyPr/>
        <a:lstStyle/>
        <a:p>
          <a:endParaRPr lang="en-US"/>
        </a:p>
      </dgm:t>
    </dgm:pt>
    <dgm:pt modelId="{92A96673-40BF-443E-A402-0B5E60AE312A}" type="sibTrans" cxnId="{08BA017B-B373-4289-9442-63E620FE5E86}">
      <dgm:prSet/>
      <dgm:spPr/>
      <dgm:t>
        <a:bodyPr/>
        <a:lstStyle/>
        <a:p>
          <a:endParaRPr lang="en-US"/>
        </a:p>
      </dgm:t>
    </dgm:pt>
    <dgm:pt modelId="{BE9BDB73-8673-4499-8838-D1A578E1F26E}">
      <dgm:prSet/>
      <dgm:spPr/>
      <dgm:t>
        <a:bodyPr/>
        <a:lstStyle/>
        <a:p>
          <a:r>
            <a:rPr lang="en-US"/>
            <a:t>Walkthrough of Product</a:t>
          </a:r>
        </a:p>
      </dgm:t>
    </dgm:pt>
    <dgm:pt modelId="{E465B06F-EEC0-4D41-9F21-71478232BCFA}" type="parTrans" cxnId="{76165C71-14A8-496F-AC39-F2D11755687B}">
      <dgm:prSet/>
      <dgm:spPr/>
      <dgm:t>
        <a:bodyPr/>
        <a:lstStyle/>
        <a:p>
          <a:endParaRPr lang="en-US"/>
        </a:p>
      </dgm:t>
    </dgm:pt>
    <dgm:pt modelId="{94009890-0053-4E56-B996-8DA7A3BF9804}" type="sibTrans" cxnId="{76165C71-14A8-496F-AC39-F2D11755687B}">
      <dgm:prSet/>
      <dgm:spPr/>
      <dgm:t>
        <a:bodyPr/>
        <a:lstStyle/>
        <a:p>
          <a:endParaRPr lang="en-US"/>
        </a:p>
      </dgm:t>
    </dgm:pt>
    <dgm:pt modelId="{E63BBEE9-9435-405B-9133-20D61D2079CA}" type="pres">
      <dgm:prSet presAssocID="{5893E3BD-8A82-4010-9E7B-46A7F07FD096}" presName="root" presStyleCnt="0">
        <dgm:presLayoutVars>
          <dgm:dir/>
          <dgm:resizeHandles val="exact"/>
        </dgm:presLayoutVars>
      </dgm:prSet>
      <dgm:spPr/>
    </dgm:pt>
    <dgm:pt modelId="{177488A5-D14A-4079-9B68-3A8D62A42E71}" type="pres">
      <dgm:prSet presAssocID="{252BE4BE-00E7-4A56-9A5D-72B6252D1146}" presName="compNode" presStyleCnt="0"/>
      <dgm:spPr/>
    </dgm:pt>
    <dgm:pt modelId="{0168C24C-57E3-4232-B618-E612FBD004DD}" type="pres">
      <dgm:prSet presAssocID="{252BE4BE-00E7-4A56-9A5D-72B6252D1146}" presName="bgRect" presStyleLbl="bgShp" presStyleIdx="0" presStyleCnt="5"/>
      <dgm:spPr/>
    </dgm:pt>
    <dgm:pt modelId="{734CA9A2-C86C-4F88-841B-C58EC71CD450}" type="pres">
      <dgm:prSet presAssocID="{252BE4BE-00E7-4A56-9A5D-72B6252D114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734E6814-4747-4D07-9AF1-28758EBFBE88}" type="pres">
      <dgm:prSet presAssocID="{252BE4BE-00E7-4A56-9A5D-72B6252D1146}" presName="spaceRect" presStyleCnt="0"/>
      <dgm:spPr/>
    </dgm:pt>
    <dgm:pt modelId="{733584E0-410A-453D-B0F9-67B57F987410}" type="pres">
      <dgm:prSet presAssocID="{252BE4BE-00E7-4A56-9A5D-72B6252D1146}" presName="parTx" presStyleLbl="revTx" presStyleIdx="0" presStyleCnt="5">
        <dgm:presLayoutVars>
          <dgm:chMax val="0"/>
          <dgm:chPref val="0"/>
        </dgm:presLayoutVars>
      </dgm:prSet>
      <dgm:spPr/>
    </dgm:pt>
    <dgm:pt modelId="{B7D540F9-A3A4-4A68-8FB6-6860012C0335}" type="pres">
      <dgm:prSet presAssocID="{EFDDFF9C-E715-4DAD-BF2D-2BC5F3FA0B4B}" presName="sibTrans" presStyleCnt="0"/>
      <dgm:spPr/>
    </dgm:pt>
    <dgm:pt modelId="{D8C64445-7A60-4C68-A2C8-5730118CB606}" type="pres">
      <dgm:prSet presAssocID="{476D9643-B9B8-409D-8974-F4DC40C6C67F}" presName="compNode" presStyleCnt="0"/>
      <dgm:spPr/>
    </dgm:pt>
    <dgm:pt modelId="{AC55DEEF-6827-462A-B79B-6BFDEACA4790}" type="pres">
      <dgm:prSet presAssocID="{476D9643-B9B8-409D-8974-F4DC40C6C67F}" presName="bgRect" presStyleLbl="bgShp" presStyleIdx="1" presStyleCnt="5"/>
      <dgm:spPr/>
    </dgm:pt>
    <dgm:pt modelId="{1B43A63E-00BC-4AAF-8ED8-DD9223DA31AD}" type="pres">
      <dgm:prSet presAssocID="{476D9643-B9B8-409D-8974-F4DC40C6C67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BB6143DF-A5F9-4965-917A-1A37711448ED}" type="pres">
      <dgm:prSet presAssocID="{476D9643-B9B8-409D-8974-F4DC40C6C67F}" presName="spaceRect" presStyleCnt="0"/>
      <dgm:spPr/>
    </dgm:pt>
    <dgm:pt modelId="{897C1D99-ECC9-4C93-BC6C-F48CE88A0FA5}" type="pres">
      <dgm:prSet presAssocID="{476D9643-B9B8-409D-8974-F4DC40C6C67F}" presName="parTx" presStyleLbl="revTx" presStyleIdx="1" presStyleCnt="5">
        <dgm:presLayoutVars>
          <dgm:chMax val="0"/>
          <dgm:chPref val="0"/>
        </dgm:presLayoutVars>
      </dgm:prSet>
      <dgm:spPr/>
    </dgm:pt>
    <dgm:pt modelId="{EF014A1E-9F3F-43AD-B39B-3B300F9B00CC}" type="pres">
      <dgm:prSet presAssocID="{1144B12B-ABA0-4CA9-A3E3-0C70133E0E38}" presName="sibTrans" presStyleCnt="0"/>
      <dgm:spPr/>
    </dgm:pt>
    <dgm:pt modelId="{77FE8F9B-3CE2-4E98-94A4-83FFEBCFFD91}" type="pres">
      <dgm:prSet presAssocID="{CFB8B92C-753E-48A5-9B5B-FBFA912B97E9}" presName="compNode" presStyleCnt="0"/>
      <dgm:spPr/>
    </dgm:pt>
    <dgm:pt modelId="{B21F0269-94E2-4868-82C8-3E2F56609662}" type="pres">
      <dgm:prSet presAssocID="{CFB8B92C-753E-48A5-9B5B-FBFA912B97E9}" presName="bgRect" presStyleLbl="bgShp" presStyleIdx="2" presStyleCnt="5"/>
      <dgm:spPr/>
    </dgm:pt>
    <dgm:pt modelId="{B4D3D0BE-70F2-4689-8C44-FE5A23789A27}" type="pres">
      <dgm:prSet presAssocID="{CFB8B92C-753E-48A5-9B5B-FBFA912B97E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09FC722-6B04-458F-B19A-D5B0FEC382A1}" type="pres">
      <dgm:prSet presAssocID="{CFB8B92C-753E-48A5-9B5B-FBFA912B97E9}" presName="spaceRect" presStyleCnt="0"/>
      <dgm:spPr/>
    </dgm:pt>
    <dgm:pt modelId="{EFCC7365-F212-447B-A827-CDD3F1CF0DEA}" type="pres">
      <dgm:prSet presAssocID="{CFB8B92C-753E-48A5-9B5B-FBFA912B97E9}" presName="parTx" presStyleLbl="revTx" presStyleIdx="2" presStyleCnt="5">
        <dgm:presLayoutVars>
          <dgm:chMax val="0"/>
          <dgm:chPref val="0"/>
        </dgm:presLayoutVars>
      </dgm:prSet>
      <dgm:spPr/>
    </dgm:pt>
    <dgm:pt modelId="{0AA41376-0089-43A8-81B4-8300D9441FA3}" type="pres">
      <dgm:prSet presAssocID="{89E44595-5AD5-4FD6-BA15-168BD82ADC2F}" presName="sibTrans" presStyleCnt="0"/>
      <dgm:spPr/>
    </dgm:pt>
    <dgm:pt modelId="{5675B6BA-5EEF-44E2-9CB4-5AC3EAFB92A9}" type="pres">
      <dgm:prSet presAssocID="{D6614748-6A6E-477D-8A02-530E1E953306}" presName="compNode" presStyleCnt="0"/>
      <dgm:spPr/>
    </dgm:pt>
    <dgm:pt modelId="{144E0289-1CCF-48C6-A90A-6F8D158C3906}" type="pres">
      <dgm:prSet presAssocID="{D6614748-6A6E-477D-8A02-530E1E953306}" presName="bgRect" presStyleLbl="bgShp" presStyleIdx="3" presStyleCnt="5"/>
      <dgm:spPr/>
    </dgm:pt>
    <dgm:pt modelId="{FAE156CF-3A13-4B11-93F1-2BD29B30A6CB}" type="pres">
      <dgm:prSet presAssocID="{D6614748-6A6E-477D-8A02-530E1E95330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4729A03D-2F12-4F35-8C54-133174A587FB}" type="pres">
      <dgm:prSet presAssocID="{D6614748-6A6E-477D-8A02-530E1E953306}" presName="spaceRect" presStyleCnt="0"/>
      <dgm:spPr/>
    </dgm:pt>
    <dgm:pt modelId="{196FB4AA-496B-469A-BCF4-8AFDFBC1E929}" type="pres">
      <dgm:prSet presAssocID="{D6614748-6A6E-477D-8A02-530E1E953306}" presName="parTx" presStyleLbl="revTx" presStyleIdx="3" presStyleCnt="5">
        <dgm:presLayoutVars>
          <dgm:chMax val="0"/>
          <dgm:chPref val="0"/>
        </dgm:presLayoutVars>
      </dgm:prSet>
      <dgm:spPr/>
    </dgm:pt>
    <dgm:pt modelId="{844011BB-998D-4822-844E-149815242B37}" type="pres">
      <dgm:prSet presAssocID="{92A96673-40BF-443E-A402-0B5E60AE312A}" presName="sibTrans" presStyleCnt="0"/>
      <dgm:spPr/>
    </dgm:pt>
    <dgm:pt modelId="{CC2181AA-C94D-4DFA-A28C-5036B1EC0E0C}" type="pres">
      <dgm:prSet presAssocID="{BE9BDB73-8673-4499-8838-D1A578E1F26E}" presName="compNode" presStyleCnt="0"/>
      <dgm:spPr/>
    </dgm:pt>
    <dgm:pt modelId="{E5B1E388-1A0D-4A48-AAD6-6801C649DD93}" type="pres">
      <dgm:prSet presAssocID="{BE9BDB73-8673-4499-8838-D1A578E1F26E}" presName="bgRect" presStyleLbl="bgShp" presStyleIdx="4" presStyleCnt="5"/>
      <dgm:spPr/>
    </dgm:pt>
    <dgm:pt modelId="{CDDF6AF0-E276-4A91-8F78-CE99BEFBD917}" type="pres">
      <dgm:prSet presAssocID="{BE9BDB73-8673-4499-8838-D1A578E1F26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rified Brand"/>
        </a:ext>
      </dgm:extLst>
    </dgm:pt>
    <dgm:pt modelId="{89FD4BE4-F77A-4F90-98F7-C3088DD8AF8F}" type="pres">
      <dgm:prSet presAssocID="{BE9BDB73-8673-4499-8838-D1A578E1F26E}" presName="spaceRect" presStyleCnt="0"/>
      <dgm:spPr/>
    </dgm:pt>
    <dgm:pt modelId="{C71E1697-098B-4323-BDB0-429A7C656614}" type="pres">
      <dgm:prSet presAssocID="{BE9BDB73-8673-4499-8838-D1A578E1F26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F31E30D-A52E-4890-8DEA-940612DEBB24}" type="presOf" srcId="{5893E3BD-8A82-4010-9E7B-46A7F07FD096}" destId="{E63BBEE9-9435-405B-9133-20D61D2079CA}" srcOrd="0" destOrd="0" presId="urn:microsoft.com/office/officeart/2018/2/layout/IconVerticalSolidList"/>
    <dgm:cxn modelId="{18C04F1B-F830-4B73-8494-19B898CB4596}" type="presOf" srcId="{CFB8B92C-753E-48A5-9B5B-FBFA912B97E9}" destId="{EFCC7365-F212-447B-A827-CDD3F1CF0DEA}" srcOrd="0" destOrd="0" presId="urn:microsoft.com/office/officeart/2018/2/layout/IconVerticalSolidList"/>
    <dgm:cxn modelId="{76165C71-14A8-496F-AC39-F2D11755687B}" srcId="{5893E3BD-8A82-4010-9E7B-46A7F07FD096}" destId="{BE9BDB73-8673-4499-8838-D1A578E1F26E}" srcOrd="4" destOrd="0" parTransId="{E465B06F-EEC0-4D41-9F21-71478232BCFA}" sibTransId="{94009890-0053-4E56-B996-8DA7A3BF9804}"/>
    <dgm:cxn modelId="{08BA017B-B373-4289-9442-63E620FE5E86}" srcId="{5893E3BD-8A82-4010-9E7B-46A7F07FD096}" destId="{D6614748-6A6E-477D-8A02-530E1E953306}" srcOrd="3" destOrd="0" parTransId="{8DC440B4-F109-46B5-B57C-9584B716EFB1}" sibTransId="{92A96673-40BF-443E-A402-0B5E60AE312A}"/>
    <dgm:cxn modelId="{86F7A09F-A1E9-4ACC-B4DA-58E8D0F10804}" type="presOf" srcId="{D6614748-6A6E-477D-8A02-530E1E953306}" destId="{196FB4AA-496B-469A-BCF4-8AFDFBC1E929}" srcOrd="0" destOrd="0" presId="urn:microsoft.com/office/officeart/2018/2/layout/IconVerticalSolidList"/>
    <dgm:cxn modelId="{BEDEA1AD-2B14-447A-8011-BCBE5F290D8A}" srcId="{5893E3BD-8A82-4010-9E7B-46A7F07FD096}" destId="{252BE4BE-00E7-4A56-9A5D-72B6252D1146}" srcOrd="0" destOrd="0" parTransId="{06F3B9C5-88C9-4928-812F-983B33D166FB}" sibTransId="{EFDDFF9C-E715-4DAD-BF2D-2BC5F3FA0B4B}"/>
    <dgm:cxn modelId="{04FE49B0-FAC6-4489-90C3-24BA00554048}" type="presOf" srcId="{BE9BDB73-8673-4499-8838-D1A578E1F26E}" destId="{C71E1697-098B-4323-BDB0-429A7C656614}" srcOrd="0" destOrd="0" presId="urn:microsoft.com/office/officeart/2018/2/layout/IconVerticalSolidList"/>
    <dgm:cxn modelId="{C88839BD-DD30-49A8-BA24-FE677D2802E6}" srcId="{5893E3BD-8A82-4010-9E7B-46A7F07FD096}" destId="{CFB8B92C-753E-48A5-9B5B-FBFA912B97E9}" srcOrd="2" destOrd="0" parTransId="{4EAB09E3-E65B-4B8D-9CC1-F4F23F980FAE}" sibTransId="{89E44595-5AD5-4FD6-BA15-168BD82ADC2F}"/>
    <dgm:cxn modelId="{D8DED1E0-FDC4-48D2-A28D-495E86D6FE72}" type="presOf" srcId="{476D9643-B9B8-409D-8974-F4DC40C6C67F}" destId="{897C1D99-ECC9-4C93-BC6C-F48CE88A0FA5}" srcOrd="0" destOrd="0" presId="urn:microsoft.com/office/officeart/2018/2/layout/IconVerticalSolidList"/>
    <dgm:cxn modelId="{C20432E8-BB3F-4857-BB50-39D4591A2B31}" srcId="{5893E3BD-8A82-4010-9E7B-46A7F07FD096}" destId="{476D9643-B9B8-409D-8974-F4DC40C6C67F}" srcOrd="1" destOrd="0" parTransId="{FFF335D1-DC87-4820-8425-1D564DE4F2B5}" sibTransId="{1144B12B-ABA0-4CA9-A3E3-0C70133E0E38}"/>
    <dgm:cxn modelId="{A3468FE8-79EA-47E2-836B-47EB03F04E84}" type="presOf" srcId="{252BE4BE-00E7-4A56-9A5D-72B6252D1146}" destId="{733584E0-410A-453D-B0F9-67B57F987410}" srcOrd="0" destOrd="0" presId="urn:microsoft.com/office/officeart/2018/2/layout/IconVerticalSolidList"/>
    <dgm:cxn modelId="{A07BF366-1FBA-41A2-8F7A-43600A6AF979}" type="presParOf" srcId="{E63BBEE9-9435-405B-9133-20D61D2079CA}" destId="{177488A5-D14A-4079-9B68-3A8D62A42E71}" srcOrd="0" destOrd="0" presId="urn:microsoft.com/office/officeart/2018/2/layout/IconVerticalSolidList"/>
    <dgm:cxn modelId="{DA92C8AF-D510-4C3F-916B-59B39FE60D1C}" type="presParOf" srcId="{177488A5-D14A-4079-9B68-3A8D62A42E71}" destId="{0168C24C-57E3-4232-B618-E612FBD004DD}" srcOrd="0" destOrd="0" presId="urn:microsoft.com/office/officeart/2018/2/layout/IconVerticalSolidList"/>
    <dgm:cxn modelId="{C6320604-65F8-4AFF-8C7B-ECF8379D2806}" type="presParOf" srcId="{177488A5-D14A-4079-9B68-3A8D62A42E71}" destId="{734CA9A2-C86C-4F88-841B-C58EC71CD450}" srcOrd="1" destOrd="0" presId="urn:microsoft.com/office/officeart/2018/2/layout/IconVerticalSolidList"/>
    <dgm:cxn modelId="{67A6BCC9-1919-4367-94F2-66B78B0A45F5}" type="presParOf" srcId="{177488A5-D14A-4079-9B68-3A8D62A42E71}" destId="{734E6814-4747-4D07-9AF1-28758EBFBE88}" srcOrd="2" destOrd="0" presId="urn:microsoft.com/office/officeart/2018/2/layout/IconVerticalSolidList"/>
    <dgm:cxn modelId="{BBA95183-FA5A-439E-B630-ABCA7D3C0A07}" type="presParOf" srcId="{177488A5-D14A-4079-9B68-3A8D62A42E71}" destId="{733584E0-410A-453D-B0F9-67B57F987410}" srcOrd="3" destOrd="0" presId="urn:microsoft.com/office/officeart/2018/2/layout/IconVerticalSolidList"/>
    <dgm:cxn modelId="{A45FC292-C5E6-4364-9A08-F9A248997FD5}" type="presParOf" srcId="{E63BBEE9-9435-405B-9133-20D61D2079CA}" destId="{B7D540F9-A3A4-4A68-8FB6-6860012C0335}" srcOrd="1" destOrd="0" presId="urn:microsoft.com/office/officeart/2018/2/layout/IconVerticalSolidList"/>
    <dgm:cxn modelId="{B2773505-9F59-46AC-9155-9707C907722D}" type="presParOf" srcId="{E63BBEE9-9435-405B-9133-20D61D2079CA}" destId="{D8C64445-7A60-4C68-A2C8-5730118CB606}" srcOrd="2" destOrd="0" presId="urn:microsoft.com/office/officeart/2018/2/layout/IconVerticalSolidList"/>
    <dgm:cxn modelId="{5EF2FD40-6FD2-430F-B453-03AEEE5C4C0C}" type="presParOf" srcId="{D8C64445-7A60-4C68-A2C8-5730118CB606}" destId="{AC55DEEF-6827-462A-B79B-6BFDEACA4790}" srcOrd="0" destOrd="0" presId="urn:microsoft.com/office/officeart/2018/2/layout/IconVerticalSolidList"/>
    <dgm:cxn modelId="{C288AA4C-2724-4455-9EF8-77E96CD9B253}" type="presParOf" srcId="{D8C64445-7A60-4C68-A2C8-5730118CB606}" destId="{1B43A63E-00BC-4AAF-8ED8-DD9223DA31AD}" srcOrd="1" destOrd="0" presId="urn:microsoft.com/office/officeart/2018/2/layout/IconVerticalSolidList"/>
    <dgm:cxn modelId="{5746E101-84C0-4361-A1FE-23CB9F871A91}" type="presParOf" srcId="{D8C64445-7A60-4C68-A2C8-5730118CB606}" destId="{BB6143DF-A5F9-4965-917A-1A37711448ED}" srcOrd="2" destOrd="0" presId="urn:microsoft.com/office/officeart/2018/2/layout/IconVerticalSolidList"/>
    <dgm:cxn modelId="{A3856602-0972-4F06-9251-349F8DA8011E}" type="presParOf" srcId="{D8C64445-7A60-4C68-A2C8-5730118CB606}" destId="{897C1D99-ECC9-4C93-BC6C-F48CE88A0FA5}" srcOrd="3" destOrd="0" presId="urn:microsoft.com/office/officeart/2018/2/layout/IconVerticalSolidList"/>
    <dgm:cxn modelId="{E19F73D2-40A0-4383-AD59-5DE1A15338F9}" type="presParOf" srcId="{E63BBEE9-9435-405B-9133-20D61D2079CA}" destId="{EF014A1E-9F3F-43AD-B39B-3B300F9B00CC}" srcOrd="3" destOrd="0" presId="urn:microsoft.com/office/officeart/2018/2/layout/IconVerticalSolidList"/>
    <dgm:cxn modelId="{62D8F308-01F8-4331-A33D-0299241C4A23}" type="presParOf" srcId="{E63BBEE9-9435-405B-9133-20D61D2079CA}" destId="{77FE8F9B-3CE2-4E98-94A4-83FFEBCFFD91}" srcOrd="4" destOrd="0" presId="urn:microsoft.com/office/officeart/2018/2/layout/IconVerticalSolidList"/>
    <dgm:cxn modelId="{05018796-DA94-42F7-829A-BC72F842E315}" type="presParOf" srcId="{77FE8F9B-3CE2-4E98-94A4-83FFEBCFFD91}" destId="{B21F0269-94E2-4868-82C8-3E2F56609662}" srcOrd="0" destOrd="0" presId="urn:microsoft.com/office/officeart/2018/2/layout/IconVerticalSolidList"/>
    <dgm:cxn modelId="{57EFDDD0-2207-460A-A589-8BB8D35799D5}" type="presParOf" srcId="{77FE8F9B-3CE2-4E98-94A4-83FFEBCFFD91}" destId="{B4D3D0BE-70F2-4689-8C44-FE5A23789A27}" srcOrd="1" destOrd="0" presId="urn:microsoft.com/office/officeart/2018/2/layout/IconVerticalSolidList"/>
    <dgm:cxn modelId="{02E8E604-9885-477C-8EED-1F3CDF929ED3}" type="presParOf" srcId="{77FE8F9B-3CE2-4E98-94A4-83FFEBCFFD91}" destId="{509FC722-6B04-458F-B19A-D5B0FEC382A1}" srcOrd="2" destOrd="0" presId="urn:microsoft.com/office/officeart/2018/2/layout/IconVerticalSolidList"/>
    <dgm:cxn modelId="{0F6B9ACA-8DD9-4721-8FC8-C207E46304F4}" type="presParOf" srcId="{77FE8F9B-3CE2-4E98-94A4-83FFEBCFFD91}" destId="{EFCC7365-F212-447B-A827-CDD3F1CF0DEA}" srcOrd="3" destOrd="0" presId="urn:microsoft.com/office/officeart/2018/2/layout/IconVerticalSolidList"/>
    <dgm:cxn modelId="{8ACCF60A-70EA-4566-AA3B-9022D073B82B}" type="presParOf" srcId="{E63BBEE9-9435-405B-9133-20D61D2079CA}" destId="{0AA41376-0089-43A8-81B4-8300D9441FA3}" srcOrd="5" destOrd="0" presId="urn:microsoft.com/office/officeart/2018/2/layout/IconVerticalSolidList"/>
    <dgm:cxn modelId="{02D1044B-0906-4C85-B7DE-6B2B407C4F4F}" type="presParOf" srcId="{E63BBEE9-9435-405B-9133-20D61D2079CA}" destId="{5675B6BA-5EEF-44E2-9CB4-5AC3EAFB92A9}" srcOrd="6" destOrd="0" presId="urn:microsoft.com/office/officeart/2018/2/layout/IconVerticalSolidList"/>
    <dgm:cxn modelId="{1D6181E4-8EBB-4A3E-A1A9-10691312FE66}" type="presParOf" srcId="{5675B6BA-5EEF-44E2-9CB4-5AC3EAFB92A9}" destId="{144E0289-1CCF-48C6-A90A-6F8D158C3906}" srcOrd="0" destOrd="0" presId="urn:microsoft.com/office/officeart/2018/2/layout/IconVerticalSolidList"/>
    <dgm:cxn modelId="{DCF81BF1-ABB2-4019-90AF-365557C79514}" type="presParOf" srcId="{5675B6BA-5EEF-44E2-9CB4-5AC3EAFB92A9}" destId="{FAE156CF-3A13-4B11-93F1-2BD29B30A6CB}" srcOrd="1" destOrd="0" presId="urn:microsoft.com/office/officeart/2018/2/layout/IconVerticalSolidList"/>
    <dgm:cxn modelId="{FAE2690F-B1A0-4F94-A284-ECCE0D35CD46}" type="presParOf" srcId="{5675B6BA-5EEF-44E2-9CB4-5AC3EAFB92A9}" destId="{4729A03D-2F12-4F35-8C54-133174A587FB}" srcOrd="2" destOrd="0" presId="urn:microsoft.com/office/officeart/2018/2/layout/IconVerticalSolidList"/>
    <dgm:cxn modelId="{0C932FA7-7F36-4A1B-BDBC-76C73CB98B3E}" type="presParOf" srcId="{5675B6BA-5EEF-44E2-9CB4-5AC3EAFB92A9}" destId="{196FB4AA-496B-469A-BCF4-8AFDFBC1E929}" srcOrd="3" destOrd="0" presId="urn:microsoft.com/office/officeart/2018/2/layout/IconVerticalSolidList"/>
    <dgm:cxn modelId="{43D02D71-BF6F-4C67-8FEC-565BA42C8CE6}" type="presParOf" srcId="{E63BBEE9-9435-405B-9133-20D61D2079CA}" destId="{844011BB-998D-4822-844E-149815242B37}" srcOrd="7" destOrd="0" presId="urn:microsoft.com/office/officeart/2018/2/layout/IconVerticalSolidList"/>
    <dgm:cxn modelId="{B1CE5CF0-E8E0-4EE1-8176-C8A67D272615}" type="presParOf" srcId="{E63BBEE9-9435-405B-9133-20D61D2079CA}" destId="{CC2181AA-C94D-4DFA-A28C-5036B1EC0E0C}" srcOrd="8" destOrd="0" presId="urn:microsoft.com/office/officeart/2018/2/layout/IconVerticalSolidList"/>
    <dgm:cxn modelId="{3C75785A-D209-438D-8196-33C61E6F31E3}" type="presParOf" srcId="{CC2181AA-C94D-4DFA-A28C-5036B1EC0E0C}" destId="{E5B1E388-1A0D-4A48-AAD6-6801C649DD93}" srcOrd="0" destOrd="0" presId="urn:microsoft.com/office/officeart/2018/2/layout/IconVerticalSolidList"/>
    <dgm:cxn modelId="{612BA32E-B3E6-47E8-BCD9-01A87EA7B0A2}" type="presParOf" srcId="{CC2181AA-C94D-4DFA-A28C-5036B1EC0E0C}" destId="{CDDF6AF0-E276-4A91-8F78-CE99BEFBD917}" srcOrd="1" destOrd="0" presId="urn:microsoft.com/office/officeart/2018/2/layout/IconVerticalSolidList"/>
    <dgm:cxn modelId="{99A62526-3A7B-4F36-830E-03002B799E73}" type="presParOf" srcId="{CC2181AA-C94D-4DFA-A28C-5036B1EC0E0C}" destId="{89FD4BE4-F77A-4F90-98F7-C3088DD8AF8F}" srcOrd="2" destOrd="0" presId="urn:microsoft.com/office/officeart/2018/2/layout/IconVerticalSolidList"/>
    <dgm:cxn modelId="{A333B6EF-997E-46F6-BA8C-6B3E153C2761}" type="presParOf" srcId="{CC2181AA-C94D-4DFA-A28C-5036B1EC0E0C}" destId="{C71E1697-098B-4323-BDB0-429A7C6566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8C24C-57E3-4232-B618-E612FBD004DD}">
      <dsp:nvSpPr>
        <dsp:cNvPr id="0" name=""/>
        <dsp:cNvSpPr/>
      </dsp:nvSpPr>
      <dsp:spPr>
        <a:xfrm>
          <a:off x="0" y="4352"/>
          <a:ext cx="5816750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4CA9A2-C86C-4F88-841B-C58EC71CD450}">
      <dsp:nvSpPr>
        <dsp:cNvPr id="0" name=""/>
        <dsp:cNvSpPr/>
      </dsp:nvSpPr>
      <dsp:spPr>
        <a:xfrm>
          <a:off x="280435" y="212940"/>
          <a:ext cx="509883" cy="509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584E0-410A-453D-B0F9-67B57F987410}">
      <dsp:nvSpPr>
        <dsp:cNvPr id="0" name=""/>
        <dsp:cNvSpPr/>
      </dsp:nvSpPr>
      <dsp:spPr>
        <a:xfrm>
          <a:off x="1070754" y="4352"/>
          <a:ext cx="4745995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Background</a:t>
          </a:r>
        </a:p>
      </dsp:txBody>
      <dsp:txXfrm>
        <a:off x="1070754" y="4352"/>
        <a:ext cx="4745995" cy="927060"/>
      </dsp:txXfrm>
    </dsp:sp>
    <dsp:sp modelId="{AC55DEEF-6827-462A-B79B-6BFDEACA4790}">
      <dsp:nvSpPr>
        <dsp:cNvPr id="0" name=""/>
        <dsp:cNvSpPr/>
      </dsp:nvSpPr>
      <dsp:spPr>
        <a:xfrm>
          <a:off x="0" y="1163177"/>
          <a:ext cx="5816750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3A63E-00BC-4AAF-8ED8-DD9223DA31AD}">
      <dsp:nvSpPr>
        <dsp:cNvPr id="0" name=""/>
        <dsp:cNvSpPr/>
      </dsp:nvSpPr>
      <dsp:spPr>
        <a:xfrm>
          <a:off x="280435" y="1371766"/>
          <a:ext cx="509883" cy="509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C1D99-ECC9-4C93-BC6C-F48CE88A0FA5}">
      <dsp:nvSpPr>
        <dsp:cNvPr id="0" name=""/>
        <dsp:cNvSpPr/>
      </dsp:nvSpPr>
      <dsp:spPr>
        <a:xfrm>
          <a:off x="1070754" y="1163177"/>
          <a:ext cx="4745995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Objectives and Goals</a:t>
          </a:r>
        </a:p>
      </dsp:txBody>
      <dsp:txXfrm>
        <a:off x="1070754" y="1163177"/>
        <a:ext cx="4745995" cy="927060"/>
      </dsp:txXfrm>
    </dsp:sp>
    <dsp:sp modelId="{B21F0269-94E2-4868-82C8-3E2F56609662}">
      <dsp:nvSpPr>
        <dsp:cNvPr id="0" name=""/>
        <dsp:cNvSpPr/>
      </dsp:nvSpPr>
      <dsp:spPr>
        <a:xfrm>
          <a:off x="0" y="2322002"/>
          <a:ext cx="5816750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3D0BE-70F2-4689-8C44-FE5A23789A27}">
      <dsp:nvSpPr>
        <dsp:cNvPr id="0" name=""/>
        <dsp:cNvSpPr/>
      </dsp:nvSpPr>
      <dsp:spPr>
        <a:xfrm>
          <a:off x="280435" y="2530591"/>
          <a:ext cx="509883" cy="5098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C7365-F212-447B-A827-CDD3F1CF0DEA}">
      <dsp:nvSpPr>
        <dsp:cNvPr id="0" name=""/>
        <dsp:cNvSpPr/>
      </dsp:nvSpPr>
      <dsp:spPr>
        <a:xfrm>
          <a:off x="1070754" y="2322002"/>
          <a:ext cx="4745995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</a:t>
          </a:r>
        </a:p>
      </dsp:txBody>
      <dsp:txXfrm>
        <a:off x="1070754" y="2322002"/>
        <a:ext cx="4745995" cy="927060"/>
      </dsp:txXfrm>
    </dsp:sp>
    <dsp:sp modelId="{144E0289-1CCF-48C6-A90A-6F8D158C3906}">
      <dsp:nvSpPr>
        <dsp:cNvPr id="0" name=""/>
        <dsp:cNvSpPr/>
      </dsp:nvSpPr>
      <dsp:spPr>
        <a:xfrm>
          <a:off x="0" y="3480828"/>
          <a:ext cx="5816750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E156CF-3A13-4B11-93F1-2BD29B30A6CB}">
      <dsp:nvSpPr>
        <dsp:cNvPr id="0" name=""/>
        <dsp:cNvSpPr/>
      </dsp:nvSpPr>
      <dsp:spPr>
        <a:xfrm>
          <a:off x="280435" y="3689416"/>
          <a:ext cx="509883" cy="5098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FB4AA-496B-469A-BCF4-8AFDFBC1E929}">
      <dsp:nvSpPr>
        <dsp:cNvPr id="0" name=""/>
        <dsp:cNvSpPr/>
      </dsp:nvSpPr>
      <dsp:spPr>
        <a:xfrm>
          <a:off x="1070754" y="3480828"/>
          <a:ext cx="4745995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Scope of Project</a:t>
          </a:r>
        </a:p>
      </dsp:txBody>
      <dsp:txXfrm>
        <a:off x="1070754" y="3480828"/>
        <a:ext cx="4745995" cy="927060"/>
      </dsp:txXfrm>
    </dsp:sp>
    <dsp:sp modelId="{E5B1E388-1A0D-4A48-AAD6-6801C649DD93}">
      <dsp:nvSpPr>
        <dsp:cNvPr id="0" name=""/>
        <dsp:cNvSpPr/>
      </dsp:nvSpPr>
      <dsp:spPr>
        <a:xfrm>
          <a:off x="0" y="4639653"/>
          <a:ext cx="5816750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F6AF0-E276-4A91-8F78-CE99BEFBD917}">
      <dsp:nvSpPr>
        <dsp:cNvPr id="0" name=""/>
        <dsp:cNvSpPr/>
      </dsp:nvSpPr>
      <dsp:spPr>
        <a:xfrm>
          <a:off x="280435" y="4848241"/>
          <a:ext cx="509883" cy="5098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E1697-098B-4323-BDB0-429A7C656614}">
      <dsp:nvSpPr>
        <dsp:cNvPr id="0" name=""/>
        <dsp:cNvSpPr/>
      </dsp:nvSpPr>
      <dsp:spPr>
        <a:xfrm>
          <a:off x="1070754" y="4639653"/>
          <a:ext cx="4745995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Walkthrough of Product</a:t>
          </a:r>
        </a:p>
      </dsp:txBody>
      <dsp:txXfrm>
        <a:off x="1070754" y="4639653"/>
        <a:ext cx="4745995" cy="927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7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2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50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23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66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1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24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3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04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20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2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3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9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3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7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140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7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3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200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340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4/18/2021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9vsHFH-cY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31A67-3754-4AFD-9162-9F49D76D1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GPS Trails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3EC6-485D-4281-B42E-B8A780756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3402" y="5206246"/>
            <a:ext cx="6433990" cy="102412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Alekh Meka, Ayaan Siddiqui, Karan Vishwakarma, Maseeh Khan</a:t>
            </a:r>
          </a:p>
        </p:txBody>
      </p:sp>
      <p:pic>
        <p:nvPicPr>
          <p:cNvPr id="15" name="Picture 3" descr="Six pins pointed on several spots on a road map">
            <a:extLst>
              <a:ext uri="{FF2B5EF4-FFF2-40B4-BE49-F238E27FC236}">
                <a16:creationId xmlns:a16="http://schemas.microsoft.com/office/drawing/2014/main" id="{E324D3DD-14AF-4B8A-BC37-CFF36E09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1" r="12838" b="7"/>
          <a:stretch/>
        </p:blipFill>
        <p:spPr>
          <a:xfrm>
            <a:off x="20" y="1225106"/>
            <a:ext cx="4059915" cy="3788958"/>
          </a:xfrm>
          <a:prstGeom prst="rect">
            <a:avLst/>
          </a:prstGeom>
        </p:spPr>
      </p:pic>
      <p:pic>
        <p:nvPicPr>
          <p:cNvPr id="4" name="Picture 4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A1DED712-B52C-4AF2-AF0C-45C8713B9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1225691"/>
            <a:ext cx="4076591" cy="37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6378C-90A7-4A43-9164-5E775488C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643467"/>
            <a:ext cx="3212593" cy="5571066"/>
          </a:xfrm>
        </p:spPr>
        <p:txBody>
          <a:bodyPr>
            <a:normAutofit/>
          </a:bodyPr>
          <a:lstStyle/>
          <a:p>
            <a:r>
              <a:rPr lang="en-US" sz="5600"/>
              <a:t>Contents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D65B764-41BE-4B26-8BB1-38847C452B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055218"/>
              </p:ext>
            </p:extLst>
          </p:nvPr>
        </p:nvGraphicFramePr>
        <p:xfrm>
          <a:off x="5411638" y="643467"/>
          <a:ext cx="5816750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9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9ECB-EB68-40AD-9182-A0E62A9D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BEF-8068-4CBE-B5AB-510B4E72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/>
              <a:t>Centralized Database of Trails</a:t>
            </a:r>
          </a:p>
          <a:p>
            <a:pPr marL="457200" indent="-457200">
              <a:buChar char="•"/>
            </a:pPr>
            <a:r>
              <a:rPr lang="en-US"/>
              <a:t>Web Application/Mobile Use</a:t>
            </a:r>
          </a:p>
          <a:p>
            <a:pPr marL="457200" indent="-457200">
              <a:buChar char="•"/>
            </a:pPr>
            <a:r>
              <a:rPr lang="en-US"/>
              <a:t>Review System</a:t>
            </a:r>
          </a:p>
          <a:p>
            <a:pPr marL="457200" indent="-457200">
              <a:buChar char="•"/>
            </a:pPr>
            <a:r>
              <a:rPr lang="en-US"/>
              <a:t>User-ended Add-A-Trail feature</a:t>
            </a:r>
          </a:p>
          <a:p>
            <a:pPr marL="457200" indent="-457200">
              <a:buChar char="•"/>
            </a:pPr>
            <a:r>
              <a:rPr lang="en-US"/>
              <a:t>Angular Front-End, Node JS with MySQL DB</a:t>
            </a:r>
          </a:p>
        </p:txBody>
      </p:sp>
    </p:spTree>
    <p:extLst>
      <p:ext uri="{BB962C8B-B14F-4D97-AF65-F5344CB8AC3E}">
        <p14:creationId xmlns:p14="http://schemas.microsoft.com/office/powerpoint/2010/main" val="202427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4532F-7950-4F3C-8175-1B7D7E95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998A-C104-4BD0-B754-7AEBABB4BA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/>
              <a:t>Increased Inflow of Trail Visitation</a:t>
            </a:r>
          </a:p>
          <a:p>
            <a:pPr marL="457200" indent="-457200">
              <a:buChar char="•"/>
            </a:pPr>
            <a:r>
              <a:rPr lang="en-US"/>
              <a:t>Generate a social network relevant to the hiking community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F9CFF-8650-4731-B53C-2C641A9815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/>
              <a:t>Short-term – Raise awareness of trails, foster a new community</a:t>
            </a:r>
          </a:p>
          <a:p>
            <a:pPr marL="457200" indent="-457200">
              <a:buChar char="•"/>
            </a:pPr>
            <a:r>
              <a:rPr lang="en-US"/>
              <a:t>Long-term - Provide donations for deforestation prevention and environmental aid</a:t>
            </a:r>
          </a:p>
          <a:p>
            <a:pPr marL="457200" indent="-457200"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F6E9E-F79F-4495-BBB4-CBB69412B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8A24-B15D-4E8F-8D0A-31D656C506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Char char="•"/>
            </a:pPr>
            <a:r>
              <a:rPr lang="en-US"/>
              <a:t>Trailing of parks is difficult with so many terrains.</a:t>
            </a:r>
          </a:p>
          <a:p>
            <a:pPr marL="457200" indent="-457200">
              <a:buChar char="•"/>
            </a:pPr>
            <a:endParaRPr lang="en-US"/>
          </a:p>
          <a:p>
            <a:pPr marL="457200" indent="-457200">
              <a:buChar char="•"/>
            </a:pPr>
            <a:r>
              <a:rPr lang="en-US"/>
              <a:t>Honest reviews from users for clear image of the places.</a:t>
            </a:r>
          </a:p>
          <a:p>
            <a:pPr marL="457200" indent="-457200">
              <a:buChar char="•"/>
            </a:pPr>
            <a:endParaRPr lang="en-US"/>
          </a:p>
          <a:p>
            <a:pPr marL="457200" indent="-457200">
              <a:buChar char="•"/>
            </a:pPr>
            <a:r>
              <a:rPr lang="en-US"/>
              <a:t>Exact paths for trails.</a:t>
            </a:r>
          </a:p>
          <a:p>
            <a:pPr marL="457200" indent="-457200">
              <a:buChar char="•"/>
            </a:pPr>
            <a:endParaRPr lang="en-US"/>
          </a:p>
          <a:p>
            <a:pPr marL="457200" indent="-457200">
              <a:buChar char="•"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E3BB2B4-DD23-40D7-BD45-FCC9A1F97B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5815" y="2389642"/>
            <a:ext cx="3980542" cy="3980542"/>
          </a:xfrm>
        </p:spPr>
      </p:pic>
    </p:spTree>
    <p:extLst>
      <p:ext uri="{BB962C8B-B14F-4D97-AF65-F5344CB8AC3E}">
        <p14:creationId xmlns:p14="http://schemas.microsoft.com/office/powerpoint/2010/main" val="94242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1326-9241-4E26-B4AC-AA28A47B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ACEAE-5336-4044-A77B-44E025CA45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6618135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Char char="•"/>
            </a:pPr>
            <a:r>
              <a:rPr lang="en-US"/>
              <a:t>Explorers and Adventure seeking people</a:t>
            </a:r>
          </a:p>
          <a:p>
            <a:pPr marL="457200" indent="-457200">
              <a:buChar char="•"/>
            </a:pPr>
            <a:r>
              <a:rPr lang="en-US"/>
              <a:t>National parks authorities.</a:t>
            </a:r>
          </a:p>
          <a:p>
            <a:pPr marL="457200" indent="-457200">
              <a:buChar char="•"/>
            </a:pPr>
            <a:r>
              <a:rPr lang="en-US"/>
              <a:t>Families with small children in hiking.</a:t>
            </a:r>
          </a:p>
          <a:p>
            <a:pPr marL="457200" indent="-457200">
              <a:buChar char="•"/>
            </a:pPr>
            <a:r>
              <a:rPr lang="en-US"/>
              <a:t>Academic groups.</a:t>
            </a:r>
          </a:p>
          <a:p>
            <a:pPr marL="457200" indent="-457200">
              <a:buChar char="•"/>
            </a:pPr>
            <a:endParaRPr lang="en-US"/>
          </a:p>
          <a:p>
            <a:pPr marL="457200" indent="-457200">
              <a:buChar char="•"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70F99-737A-4BA9-A81B-BC5331E2A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3740" y="2589997"/>
            <a:ext cx="4815840" cy="359359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CEE9-1B33-49B2-AB46-D3892037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8276-5DFB-4004-9A91-D90756D2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6220570" cy="3593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GPS Trails is based on the client server architecture.</a:t>
            </a:r>
          </a:p>
          <a:p>
            <a:pPr marL="514350" indent="-514350">
              <a:buChar char="•"/>
            </a:pPr>
            <a:r>
              <a:rPr lang="en-US"/>
              <a:t>Explore</a:t>
            </a:r>
          </a:p>
          <a:p>
            <a:pPr marL="457200" indent="-457200">
              <a:buChar char="•"/>
            </a:pPr>
            <a:r>
              <a:rPr lang="en-US"/>
              <a:t>Add Trials</a:t>
            </a:r>
          </a:p>
          <a:p>
            <a:pPr marL="457200" indent="-457200">
              <a:buChar char="•"/>
            </a:pPr>
            <a:r>
              <a:rPr lang="en-US"/>
              <a:t>Park sub trails section</a:t>
            </a:r>
          </a:p>
          <a:p>
            <a:pPr marL="457200" indent="-457200">
              <a:buChar char="•"/>
            </a:pPr>
            <a:r>
              <a:rPr lang="en-US"/>
              <a:t>Home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6238EA1-01FA-4128-9358-492983619A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7628" y="2751094"/>
            <a:ext cx="5028172" cy="3593812"/>
          </a:xfrm>
        </p:spPr>
      </p:pic>
    </p:spTree>
    <p:extLst>
      <p:ext uri="{BB962C8B-B14F-4D97-AF65-F5344CB8AC3E}">
        <p14:creationId xmlns:p14="http://schemas.microsoft.com/office/powerpoint/2010/main" val="2229014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98D62B94-E8CE-4502-AFCF-369F681518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190" y="899"/>
            <a:ext cx="12206375" cy="68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5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6623-AB0A-4FC2-BB81-7D290B63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796ED-95A9-485D-B517-FE2887D6E1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q"/>
            </a:pPr>
            <a:endParaRPr lang="en-US"/>
          </a:p>
          <a:p>
            <a:pPr marL="457200" indent="-457200">
              <a:buFont typeface="Wingdings" panose="020B0604020202020204" pitchFamily="34" charset="0"/>
              <a:buChar char="q"/>
            </a:pPr>
            <a:endParaRPr lang="en-US" sz="2800" b="1">
              <a:latin typeface="Cavolini"/>
              <a:cs typeface="Cavolini"/>
            </a:endParaRPr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3B15A68-FE76-4468-96A6-E6E5108891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42440" y="3025726"/>
            <a:ext cx="5185948" cy="29734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A3F33-7A39-4F54-B557-0A65A7FE5E05}"/>
              </a:ext>
            </a:extLst>
          </p:cNvPr>
          <p:cNvSpPr txBox="1"/>
          <p:nvPr/>
        </p:nvSpPr>
        <p:spPr>
          <a:xfrm>
            <a:off x="980662" y="3796748"/>
            <a:ext cx="47972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600">
                <a:latin typeface="Cavolini"/>
                <a:cs typeface="Cavolin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0904005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B242F"/>
      </a:dk2>
      <a:lt2>
        <a:srgbClr val="F3F3F0"/>
      </a:lt2>
      <a:accent1>
        <a:srgbClr val="3A2CE7"/>
      </a:accent1>
      <a:accent2>
        <a:srgbClr val="1759D5"/>
      </a:accent2>
      <a:accent3>
        <a:srgbClr val="29BAE7"/>
      </a:accent3>
      <a:accent4>
        <a:srgbClr val="15C2A3"/>
      </a:accent4>
      <a:accent5>
        <a:srgbClr val="23C464"/>
      </a:accent5>
      <a:accent6>
        <a:srgbClr val="18C816"/>
      </a:accent6>
      <a:hlink>
        <a:srgbClr val="349E70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13820"/>
      </a:dk2>
      <a:lt2>
        <a:srgbClr val="E8E2E2"/>
      </a:lt2>
      <a:accent1>
        <a:srgbClr val="20B4A8"/>
      </a:accent1>
      <a:accent2>
        <a:srgbClr val="14B766"/>
      </a:accent2>
      <a:accent3>
        <a:srgbClr val="21B92E"/>
      </a:accent3>
      <a:accent4>
        <a:srgbClr val="4AB614"/>
      </a:accent4>
      <a:accent5>
        <a:srgbClr val="89AD1F"/>
      </a:accent5>
      <a:accent6>
        <a:srgbClr val="BB9F14"/>
      </a:accent6>
      <a:hlink>
        <a:srgbClr val="648B2E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JuxtaposeVTI</vt:lpstr>
      <vt:lpstr>BrushVTI</vt:lpstr>
      <vt:lpstr>GPS Trails</vt:lpstr>
      <vt:lpstr>Contents</vt:lpstr>
      <vt:lpstr>Background</vt:lpstr>
      <vt:lpstr>Objectives and Goals</vt:lpstr>
      <vt:lpstr>Problem statement</vt:lpstr>
      <vt:lpstr>scope</vt:lpstr>
      <vt:lpstr>walkthrough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2021-04-15T02:14:23Z</dcterms:created>
  <dcterms:modified xsi:type="dcterms:W3CDTF">2021-04-19T06:01:17Z</dcterms:modified>
</cp:coreProperties>
</file>